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3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71D43-EF97-4717-91D8-CE6367756988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DDED9-B0B0-4B0D-9991-F6882C807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025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26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8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6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65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3176C9C6-C07C-4C4F-89AD-BFF274001E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553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8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39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83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91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8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20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46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2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49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357430"/>
            <a:ext cx="9144000" cy="258373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accent2"/>
                </a:solidFill>
              </a:rPr>
              <a:t>Стратегия управления стоимостью компании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Аттестация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6237312"/>
            <a:ext cx="6429420" cy="504056"/>
          </a:xfrm>
        </p:spPr>
        <p:txBody>
          <a:bodyPr/>
          <a:lstStyle/>
          <a:p>
            <a:pPr lvl="0" eaLnBrk="1" hangingPunct="1"/>
            <a:r>
              <a:rPr lang="ru-RU" sz="1800" dirty="0">
                <a:solidFill>
                  <a:schemeClr val="accent2"/>
                </a:solidFill>
              </a:rPr>
              <a:t>Москва, 2020/2021</a:t>
            </a:r>
          </a:p>
        </p:txBody>
      </p:sp>
      <p:pic>
        <p:nvPicPr>
          <p:cNvPr id="6" name="Picture 2" descr="http://mirbis.ru/bitrix/templates/mirbis/images/logo.png">
            <a:extLst>
              <a:ext uri="{FF2B5EF4-FFF2-40B4-BE49-F238E27FC236}">
                <a16:creationId xmlns:a16="http://schemas.microsoft.com/office/drawing/2014/main" id="{6AB6835D-5971-45A8-8DF5-3A2DCC62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00" y="21663"/>
            <a:ext cx="17716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5FBEF810-CF4A-4782-8674-587B902C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672" y="0"/>
            <a:ext cx="7524328" cy="68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333399"/>
                </a:solidFill>
              </a:rPr>
              <a:t>Московская международная высшая школа бизнеса </a:t>
            </a:r>
            <a:r>
              <a:rPr lang="ru-RU" sz="2000" kern="0" dirty="0" err="1">
                <a:solidFill>
                  <a:srgbClr val="333399"/>
                </a:solidFill>
              </a:rPr>
              <a:t>МИРБИС</a:t>
            </a:r>
            <a:endParaRPr lang="ru-RU" sz="2000" kern="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53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18864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Задание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1124744"/>
            <a:ext cx="9144000" cy="4748992"/>
          </a:xfrm>
          <a:noFill/>
          <a:ln/>
        </p:spPr>
        <p:txBody>
          <a:bodyPr wrap="square">
            <a:spAutoFit/>
          </a:bodyPr>
          <a:lstStyle/>
          <a:p>
            <a:pPr algn="just"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На основе данных, которые проанализированы в задании №6, необходимо сформировать стратегические цели развития компании по действующим направлениям, а также найти возможные направления диверсификации (обосновать их – почему именно эти направления нужно развивать) .</a:t>
            </a:r>
          </a:p>
          <a:p>
            <a:pPr algn="just"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Описать пути достижения выбранных стратегических целей.</a:t>
            </a:r>
          </a:p>
          <a:p>
            <a:pPr algn="just"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Описать выбранные направления диверсификации.</a:t>
            </a:r>
          </a:p>
          <a:p>
            <a:pPr algn="just"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Как повлияла экономическая ситуация в стране на развитие компании в ближайшие 3 года? (ответ не более </a:t>
            </a:r>
            <a:r>
              <a:rPr lang="ru-RU" sz="1800" b="1" dirty="0" err="1">
                <a:solidFill>
                  <a:schemeClr val="tx2"/>
                </a:solidFill>
                <a:cs typeface="Arial" charset="0"/>
              </a:rPr>
              <a:t>А4</a:t>
            </a: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)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Необходимо сделать данную работу в виде презентации – для наглядного представления материала (дополнительно можно сделать описание, если требуется, не более 3 листов </a:t>
            </a:r>
            <a:r>
              <a:rPr lang="en-US" sz="1800" b="1" dirty="0" err="1">
                <a:solidFill>
                  <a:schemeClr val="tx2"/>
                </a:solidFill>
                <a:cs typeface="Arial" charset="0"/>
              </a:rPr>
              <a:t>A4</a:t>
            </a:r>
            <a:r>
              <a:rPr lang="en-US" sz="1800" b="1" dirty="0">
                <a:solidFill>
                  <a:schemeClr val="tx2"/>
                </a:solidFill>
                <a:cs typeface="Arial" charset="0"/>
              </a:rPr>
              <a:t> </a:t>
            </a: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печатного текста) .</a:t>
            </a: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endParaRPr lang="ru-RU" sz="1400" b="1" dirty="0">
              <a:solidFill>
                <a:schemeClr val="tx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277643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118</Words>
  <Application>Microsoft Office PowerPoint</Application>
  <PresentationFormat>Широкоэкранный</PresentationFormat>
  <Paragraphs>11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Wingdings</vt:lpstr>
      <vt:lpstr>Оформление по умолчанию</vt:lpstr>
      <vt:lpstr>Стратегия управления стоимостью компании Аттестация</vt:lpstr>
      <vt:lpstr>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стоимостью компании Часть 6 - Формирование стратегии управления стоимостью компании</dc:title>
  <dc:creator>Анохина Анастасия Владимировна</dc:creator>
  <cp:lastModifiedBy>Сергей Горев</cp:lastModifiedBy>
  <cp:revision>3</cp:revision>
  <dcterms:created xsi:type="dcterms:W3CDTF">2020-10-21T08:20:47Z</dcterms:created>
  <dcterms:modified xsi:type="dcterms:W3CDTF">2020-12-24T14:40:06Z</dcterms:modified>
</cp:coreProperties>
</file>